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8" r:id="rId2"/>
    <p:sldId id="264" r:id="rId3"/>
    <p:sldId id="265" r:id="rId4"/>
    <p:sldId id="266" r:id="rId5"/>
    <p:sldId id="267" r:id="rId6"/>
    <p:sldId id="263"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108" d="100"/>
          <a:sy n="108" d="100"/>
        </p:scale>
        <p:origin x="76" y="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17" name="Picture 3" descr="A picture containing lit, dark, light&#10;&#10;Description automatically generated">
            <a:extLst>
              <a:ext uri="{FF2B5EF4-FFF2-40B4-BE49-F238E27FC236}">
                <a16:creationId xmlns:a16="http://schemas.microsoft.com/office/drawing/2014/main" id="{2FA2351A-D33E-3409-870F-E419F34E390C}"/>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6" name="Google Shape;143;p34">
            <a:extLst>
              <a:ext uri="{FF2B5EF4-FFF2-40B4-BE49-F238E27FC236}">
                <a16:creationId xmlns:a16="http://schemas.microsoft.com/office/drawing/2014/main" id="{821B0951-2C7E-430B-B2C1-29F2182876D0}"/>
              </a:ext>
            </a:extLst>
          </p:cNvPr>
          <p:cNvPicPr preferRelativeResize="0"/>
          <p:nvPr userDrawn="1"/>
        </p:nvPicPr>
        <p:blipFill rotWithShape="1">
          <a:blip r:embed="rId3">
            <a:alphaModFix/>
          </a:blip>
          <a:srcRect/>
          <a:stretch/>
        </p:blipFill>
        <p:spPr>
          <a:xfrm>
            <a:off x="2166588" y="2183278"/>
            <a:ext cx="1661833" cy="1484370"/>
          </a:xfrm>
          <a:prstGeom prst="rect">
            <a:avLst/>
          </a:prstGeom>
          <a:noFill/>
          <a:ln>
            <a:noFill/>
          </a:ln>
        </p:spPr>
      </p:pic>
      <p:pic>
        <p:nvPicPr>
          <p:cNvPr id="13" name="Bildobjekt 12" descr="En bild som visar Teckensnitt, Grafik, grafisk design, text&#10;&#10;Automatiskt genererad beskrivning">
            <a:extLst>
              <a:ext uri="{FF2B5EF4-FFF2-40B4-BE49-F238E27FC236}">
                <a16:creationId xmlns:a16="http://schemas.microsoft.com/office/drawing/2014/main" id="{EF6754E9-7B01-690E-9DC1-4A6CBCA53B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37019" y="2968941"/>
            <a:ext cx="6237253" cy="811479"/>
          </a:xfrm>
          <a:prstGeom prst="rect">
            <a:avLst/>
          </a:prstGeom>
        </p:spPr>
      </p:pic>
    </p:spTree>
    <p:extLst>
      <p:ext uri="{BB962C8B-B14F-4D97-AF65-F5344CB8AC3E}">
        <p14:creationId xmlns:p14="http://schemas.microsoft.com/office/powerpoint/2010/main" val="126609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CCCEC439-C8E8-9358-99E1-BBAD1D54C94B}"/>
              </a:ext>
            </a:extLst>
          </p:cNvPr>
          <p:cNvSpPr>
            <a:spLocks noGrp="1"/>
          </p:cNvSpPr>
          <p:nvPr>
            <p:ph type="sldNum" sz="quarter" idx="12"/>
          </p:nvPr>
        </p:nvSpPr>
        <p:spPr/>
        <p:txBody>
          <a:bodyPr/>
          <a:lstStyle/>
          <a:p>
            <a:fld id="{D37538B8-BBB9-47DF-B354-9BDAE087C0BB}" type="slidenum">
              <a:rPr lang="sv-SE" smtClean="0"/>
              <a:t>‹#›</a:t>
            </a:fld>
            <a:endParaRPr lang="sv-SE"/>
          </a:p>
        </p:txBody>
      </p:sp>
      <p:pic>
        <p:nvPicPr>
          <p:cNvPr id="4" name="Picture 3" descr="A picture containing lit, dark, light&#10;&#10;Description automatically generated">
            <a:extLst>
              <a:ext uri="{FF2B5EF4-FFF2-40B4-BE49-F238E27FC236}">
                <a16:creationId xmlns:a16="http://schemas.microsoft.com/office/drawing/2014/main" id="{AE6F4440-A8F5-C17C-E0BD-34BC3D8040BE}"/>
              </a:ext>
            </a:extLst>
          </p:cNvPr>
          <p:cNvPicPr>
            <a:picLocks noChangeAspect="1"/>
          </p:cNvPicPr>
          <p:nvPr userDrawn="1"/>
        </p:nvPicPr>
        <p:blipFill>
          <a:blip r:embed="rId2"/>
          <a:stretch>
            <a:fillRect/>
          </a:stretch>
        </p:blipFill>
        <p:spPr>
          <a:xfrm>
            <a:off x="-42069" y="0"/>
            <a:ext cx="12192000" cy="6858000"/>
          </a:xfrm>
          <a:prstGeom prst="rect">
            <a:avLst/>
          </a:prstGeom>
        </p:spPr>
      </p:pic>
      <p:sp>
        <p:nvSpPr>
          <p:cNvPr id="5" name="TextBox 4">
            <a:extLst>
              <a:ext uri="{FF2B5EF4-FFF2-40B4-BE49-F238E27FC236}">
                <a16:creationId xmlns:a16="http://schemas.microsoft.com/office/drawing/2014/main" id="{5F809F06-3917-FA86-BC2D-46D0B824D848}"/>
              </a:ext>
            </a:extLst>
          </p:cNvPr>
          <p:cNvSpPr txBox="1"/>
          <p:nvPr userDrawn="1"/>
        </p:nvSpPr>
        <p:spPr>
          <a:xfrm rot="16200000">
            <a:off x="-523631" y="3219939"/>
            <a:ext cx="1500732" cy="369332"/>
          </a:xfrm>
          <a:prstGeom prst="rect">
            <a:avLst/>
          </a:prstGeom>
          <a:noFill/>
        </p:spPr>
        <p:txBody>
          <a:bodyPr wrap="none" rtlCol="0">
            <a:spAutoFit/>
          </a:bodyPr>
          <a:lstStyle/>
          <a:p>
            <a:r>
              <a:rPr lang="en-GB" spc="600" dirty="0">
                <a:solidFill>
                  <a:schemeClr val="bg1"/>
                </a:solidFill>
                <a:latin typeface="Poppins" pitchFamily="2" charset="77"/>
                <a:cs typeface="Poppins" pitchFamily="2" charset="77"/>
              </a:rPr>
              <a:t>COLLAB</a:t>
            </a:r>
          </a:p>
        </p:txBody>
      </p:sp>
      <p:sp>
        <p:nvSpPr>
          <p:cNvPr id="7" name="Rubrik 1">
            <a:extLst>
              <a:ext uri="{FF2B5EF4-FFF2-40B4-BE49-F238E27FC236}">
                <a16:creationId xmlns:a16="http://schemas.microsoft.com/office/drawing/2014/main" id="{38C10BDD-5829-DFC1-F3E9-E6B91CD17AEC}"/>
              </a:ext>
            </a:extLst>
          </p:cNvPr>
          <p:cNvSpPr>
            <a:spLocks noGrp="1"/>
          </p:cNvSpPr>
          <p:nvPr>
            <p:ph type="title"/>
          </p:nvPr>
        </p:nvSpPr>
        <p:spPr>
          <a:xfrm>
            <a:off x="2554593" y="1331616"/>
            <a:ext cx="6667918" cy="850726"/>
          </a:xfrm>
        </p:spPr>
        <p:txBody>
          <a:bodyPr>
            <a:normAutofit/>
          </a:bodyPr>
          <a:lstStyle>
            <a:lvl1pPr>
              <a:defRPr sz="3200">
                <a:solidFill>
                  <a:schemeClr val="bg1"/>
                </a:solidFill>
                <a:latin typeface="Source Sans Pro SemiBold" panose="020F0502020204030204" pitchFamily="34" charset="0"/>
              </a:defRPr>
            </a:lvl1pPr>
          </a:lstStyle>
          <a:p>
            <a:endParaRPr lang="sv-SE" dirty="0"/>
          </a:p>
        </p:txBody>
      </p:sp>
      <p:sp>
        <p:nvSpPr>
          <p:cNvPr id="8" name="Platshållare för innehåll 2">
            <a:extLst>
              <a:ext uri="{FF2B5EF4-FFF2-40B4-BE49-F238E27FC236}">
                <a16:creationId xmlns:a16="http://schemas.microsoft.com/office/drawing/2014/main" id="{4E8CE2B6-F6FD-F582-E6A7-D4DA3E0A4E98}"/>
              </a:ext>
            </a:extLst>
          </p:cNvPr>
          <p:cNvSpPr>
            <a:spLocks noGrp="1"/>
          </p:cNvSpPr>
          <p:nvPr>
            <p:ph idx="1"/>
          </p:nvPr>
        </p:nvSpPr>
        <p:spPr>
          <a:xfrm>
            <a:off x="2554593" y="2245807"/>
            <a:ext cx="6667918" cy="3931156"/>
          </a:xfrm>
        </p:spPr>
        <p:txBody>
          <a:bodyPr>
            <a:normAutofit/>
          </a:bodyPr>
          <a:lstStyle>
            <a:lvl1pPr marL="0" indent="0">
              <a:buNone/>
              <a:defRPr sz="1600">
                <a:solidFill>
                  <a:schemeClr val="bg1"/>
                </a:solidFill>
                <a:latin typeface="Source Sans Pro SemiBold" panose="020B0603030403020204" pitchFamily="34" charset="0"/>
                <a:ea typeface="Source Sans Pro SemiBold" panose="020B0603030403020204" pitchFamily="34" charset="0"/>
              </a:defRPr>
            </a:lvl1pPr>
          </a:lstStyle>
          <a:p>
            <a:pPr lvl="0"/>
            <a:r>
              <a:rPr lang="sv-SE" dirty="0"/>
              <a:t>Klicka här för att ändra format på bakgrundstexten</a:t>
            </a:r>
          </a:p>
        </p:txBody>
      </p:sp>
      <p:pic>
        <p:nvPicPr>
          <p:cNvPr id="10" name="Google Shape;145;p35">
            <a:extLst>
              <a:ext uri="{FF2B5EF4-FFF2-40B4-BE49-F238E27FC236}">
                <a16:creationId xmlns:a16="http://schemas.microsoft.com/office/drawing/2014/main" id="{F4D51D7E-4594-BBDB-545D-7D45033DF524}"/>
              </a:ext>
            </a:extLst>
          </p:cNvPr>
          <p:cNvPicPr preferRelativeResize="0">
            <a:picLocks noChangeAspect="1"/>
          </p:cNvPicPr>
          <p:nvPr userDrawn="1"/>
        </p:nvPicPr>
        <p:blipFill rotWithShape="1">
          <a:blip r:embed="rId3">
            <a:alphaModFix/>
          </a:blip>
          <a:stretch/>
        </p:blipFill>
        <p:spPr>
          <a:xfrm>
            <a:off x="11458662" y="6176963"/>
            <a:ext cx="404657" cy="468000"/>
          </a:xfrm>
          <a:prstGeom prst="rect">
            <a:avLst/>
          </a:prstGeom>
          <a:noFill/>
          <a:ln>
            <a:noFill/>
          </a:ln>
        </p:spPr>
      </p:pic>
    </p:spTree>
    <p:extLst>
      <p:ext uri="{BB962C8B-B14F-4D97-AF65-F5344CB8AC3E}">
        <p14:creationId xmlns:p14="http://schemas.microsoft.com/office/powerpoint/2010/main" val="197673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3" name="TextBox 4">
            <a:extLst>
              <a:ext uri="{FF2B5EF4-FFF2-40B4-BE49-F238E27FC236}">
                <a16:creationId xmlns:a16="http://schemas.microsoft.com/office/drawing/2014/main" id="{CCF514C5-A46D-82F5-78E1-BCA17D24E939}"/>
              </a:ext>
            </a:extLst>
          </p:cNvPr>
          <p:cNvSpPr txBox="1"/>
          <p:nvPr userDrawn="1"/>
        </p:nvSpPr>
        <p:spPr>
          <a:xfrm rot="16200000">
            <a:off x="-523631" y="3219939"/>
            <a:ext cx="1500732" cy="369332"/>
          </a:xfrm>
          <a:prstGeom prst="rect">
            <a:avLst/>
          </a:prstGeom>
          <a:noFill/>
        </p:spPr>
        <p:txBody>
          <a:bodyPr wrap="none" rtlCol="0">
            <a:spAutoFit/>
          </a:bodyPr>
          <a:lstStyle/>
          <a:p>
            <a:r>
              <a:rPr lang="en-GB" spc="600" dirty="0">
                <a:solidFill>
                  <a:schemeClr val="bg1"/>
                </a:solidFill>
                <a:latin typeface="Poppins" pitchFamily="2" charset="77"/>
                <a:cs typeface="Poppins" pitchFamily="2" charset="77"/>
              </a:rPr>
              <a:t>COLLAB</a:t>
            </a:r>
          </a:p>
        </p:txBody>
      </p:sp>
      <p:sp>
        <p:nvSpPr>
          <p:cNvPr id="6" name="Platshållare för bildnummer 5">
            <a:extLst>
              <a:ext uri="{FF2B5EF4-FFF2-40B4-BE49-F238E27FC236}">
                <a16:creationId xmlns:a16="http://schemas.microsoft.com/office/drawing/2014/main" id="{CCCEC439-C8E8-9358-99E1-BBAD1D54C94B}"/>
              </a:ext>
            </a:extLst>
          </p:cNvPr>
          <p:cNvSpPr>
            <a:spLocks noGrp="1"/>
          </p:cNvSpPr>
          <p:nvPr>
            <p:ph type="sldNum" sz="quarter" idx="12"/>
          </p:nvPr>
        </p:nvSpPr>
        <p:spPr/>
        <p:txBody>
          <a:bodyPr/>
          <a:lstStyle/>
          <a:p>
            <a:fld id="{D37538B8-BBB9-47DF-B354-9BDAE087C0BB}" type="slidenum">
              <a:rPr lang="sv-SE" smtClean="0"/>
              <a:t>‹#›</a:t>
            </a:fld>
            <a:endParaRPr lang="sv-SE"/>
          </a:p>
        </p:txBody>
      </p:sp>
      <p:pic>
        <p:nvPicPr>
          <p:cNvPr id="11" name="Google Shape;145;p35">
            <a:extLst>
              <a:ext uri="{FF2B5EF4-FFF2-40B4-BE49-F238E27FC236}">
                <a16:creationId xmlns:a16="http://schemas.microsoft.com/office/drawing/2014/main" id="{62EAB6E5-481B-E9F0-4FBD-B43C8F61AB79}"/>
              </a:ext>
            </a:extLst>
          </p:cNvPr>
          <p:cNvPicPr preferRelativeResize="0">
            <a:picLocks noChangeAspect="1"/>
          </p:cNvPicPr>
          <p:nvPr userDrawn="1"/>
        </p:nvPicPr>
        <p:blipFill rotWithShape="1">
          <a:blip r:embed="rId2">
            <a:alphaModFix/>
          </a:blip>
          <a:stretch/>
        </p:blipFill>
        <p:spPr>
          <a:xfrm>
            <a:off x="11458662" y="6176963"/>
            <a:ext cx="404657" cy="468000"/>
          </a:xfrm>
          <a:prstGeom prst="rect">
            <a:avLst/>
          </a:prstGeom>
          <a:noFill/>
          <a:ln>
            <a:noFill/>
          </a:ln>
        </p:spPr>
      </p:pic>
    </p:spTree>
    <p:extLst>
      <p:ext uri="{BB962C8B-B14F-4D97-AF65-F5344CB8AC3E}">
        <p14:creationId xmlns:p14="http://schemas.microsoft.com/office/powerpoint/2010/main" val="263172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17" name="Picture 3" descr="A picture containing lit, dark, light&#10;&#10;Description automatically generated">
            <a:extLst>
              <a:ext uri="{FF2B5EF4-FFF2-40B4-BE49-F238E27FC236}">
                <a16:creationId xmlns:a16="http://schemas.microsoft.com/office/drawing/2014/main" id="{2FA2351A-D33E-3409-870F-E419F34E390C}"/>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3" name="Google Shape;145;p35">
            <a:extLst>
              <a:ext uri="{FF2B5EF4-FFF2-40B4-BE49-F238E27FC236}">
                <a16:creationId xmlns:a16="http://schemas.microsoft.com/office/drawing/2014/main" id="{5909C0B4-F44C-E520-A888-E8850AC1F930}"/>
              </a:ext>
            </a:extLst>
          </p:cNvPr>
          <p:cNvPicPr preferRelativeResize="0">
            <a:picLocks noChangeAspect="1"/>
          </p:cNvPicPr>
          <p:nvPr userDrawn="1"/>
        </p:nvPicPr>
        <p:blipFill rotWithShape="1">
          <a:blip r:embed="rId3">
            <a:alphaModFix/>
          </a:blip>
          <a:stretch/>
        </p:blipFill>
        <p:spPr>
          <a:xfrm>
            <a:off x="11458662" y="6176963"/>
            <a:ext cx="404657" cy="468000"/>
          </a:xfrm>
          <a:prstGeom prst="rect">
            <a:avLst/>
          </a:prstGeom>
          <a:noFill/>
          <a:ln>
            <a:noFill/>
          </a:ln>
        </p:spPr>
      </p:pic>
      <p:sp>
        <p:nvSpPr>
          <p:cNvPr id="7" name="TextBox 4">
            <a:extLst>
              <a:ext uri="{FF2B5EF4-FFF2-40B4-BE49-F238E27FC236}">
                <a16:creationId xmlns:a16="http://schemas.microsoft.com/office/drawing/2014/main" id="{E564D271-893C-EBEE-5B54-A5C3AF72EEB2}"/>
              </a:ext>
            </a:extLst>
          </p:cNvPr>
          <p:cNvSpPr txBox="1"/>
          <p:nvPr userDrawn="1"/>
        </p:nvSpPr>
        <p:spPr>
          <a:xfrm rot="16200000">
            <a:off x="-523631" y="3219939"/>
            <a:ext cx="1500732" cy="369332"/>
          </a:xfrm>
          <a:prstGeom prst="rect">
            <a:avLst/>
          </a:prstGeom>
          <a:noFill/>
        </p:spPr>
        <p:txBody>
          <a:bodyPr wrap="none" rtlCol="0">
            <a:spAutoFit/>
          </a:bodyPr>
          <a:lstStyle/>
          <a:p>
            <a:r>
              <a:rPr lang="en-GB" spc="600" dirty="0">
                <a:solidFill>
                  <a:schemeClr val="bg1"/>
                </a:solidFill>
                <a:latin typeface="Poppins" pitchFamily="2" charset="77"/>
                <a:cs typeface="Poppins" pitchFamily="2" charset="77"/>
              </a:rPr>
              <a:t>COLLAB</a:t>
            </a:r>
          </a:p>
        </p:txBody>
      </p:sp>
    </p:spTree>
    <p:extLst>
      <p:ext uri="{BB962C8B-B14F-4D97-AF65-F5344CB8AC3E}">
        <p14:creationId xmlns:p14="http://schemas.microsoft.com/office/powerpoint/2010/main" val="3761498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7AB7308-E27C-B23B-8EBB-8363D0737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88F7FBF-A5C4-8D54-D774-EEB45B3576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97896D8C-FF8A-9C14-C407-38359AD8C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9028D44-EB39-FC53-0192-3024DBF4C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538B8-BBB9-47DF-B354-9BDAE087C0BB}" type="slidenum">
              <a:rPr lang="sv-SE" smtClean="0"/>
              <a:t>‹#›</a:t>
            </a:fld>
            <a:endParaRPr lang="sv-SE"/>
          </a:p>
        </p:txBody>
      </p:sp>
    </p:spTree>
    <p:extLst>
      <p:ext uri="{BB962C8B-B14F-4D97-AF65-F5344CB8AC3E}">
        <p14:creationId xmlns:p14="http://schemas.microsoft.com/office/powerpoint/2010/main" val="2821930593"/>
      </p:ext>
    </p:extLst>
  </p:cSld>
  <p:clrMap bg1="lt1" tx1="dk1" bg2="lt2" tx2="dk2" accent1="accent1" accent2="accent2" accent3="accent3" accent4="accent4" accent5="accent5" accent6="accent6" hlink="hlink" folHlink="folHlink"/>
  <p:sldLayoutIdLst>
    <p:sldLayoutId id="2147483730" r:id="rId1"/>
    <p:sldLayoutId id="2147483743" r:id="rId2"/>
    <p:sldLayoutId id="2147483720" r:id="rId3"/>
    <p:sldLayoutId id="214748374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56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1137C3-69B5-C59C-0375-0152D24CB9A6}"/>
              </a:ext>
            </a:extLst>
          </p:cNvPr>
          <p:cNvSpPr>
            <a:spLocks noGrp="1"/>
          </p:cNvSpPr>
          <p:nvPr>
            <p:ph type="title"/>
          </p:nvPr>
        </p:nvSpPr>
        <p:spPr/>
        <p:txBody>
          <a:bodyPr/>
          <a:lstStyle/>
          <a:p>
            <a:r>
              <a:rPr lang="sv-SE" dirty="0" err="1"/>
              <a:t>Your</a:t>
            </a:r>
            <a:r>
              <a:rPr lang="sv-SE" dirty="0"/>
              <a:t> offer</a:t>
            </a:r>
          </a:p>
        </p:txBody>
      </p:sp>
      <p:sp>
        <p:nvSpPr>
          <p:cNvPr id="3" name="Platshållare för innehåll 2">
            <a:extLst>
              <a:ext uri="{FF2B5EF4-FFF2-40B4-BE49-F238E27FC236}">
                <a16:creationId xmlns:a16="http://schemas.microsoft.com/office/drawing/2014/main" id="{BF1F2D1D-7DB6-0032-DDE6-595B99DD5B69}"/>
              </a:ext>
            </a:extLst>
          </p:cNvPr>
          <p:cNvSpPr>
            <a:spLocks noGrp="1"/>
          </p:cNvSpPr>
          <p:nvPr>
            <p:ph idx="1"/>
          </p:nvPr>
        </p:nvSpPr>
        <p:spPr/>
        <p:txBody>
          <a:bodyPr/>
          <a:lstStyle/>
          <a:p>
            <a:r>
              <a:rPr lang="en-US" dirty="0"/>
              <a:t>What need or problem does your offering solve (need)?</a:t>
            </a:r>
          </a:p>
          <a:p>
            <a:endParaRPr lang="sv-SE" dirty="0"/>
          </a:p>
          <a:p>
            <a:endParaRPr lang="sv-SE" dirty="0"/>
          </a:p>
          <a:p>
            <a:r>
              <a:rPr lang="en-US" dirty="0"/>
              <a:t>How to you offer this to customers or wish to offer it (approach)</a:t>
            </a:r>
          </a:p>
          <a:p>
            <a:endParaRPr lang="sv-SE" dirty="0"/>
          </a:p>
        </p:txBody>
      </p:sp>
    </p:spTree>
    <p:extLst>
      <p:ext uri="{BB962C8B-B14F-4D97-AF65-F5344CB8AC3E}">
        <p14:creationId xmlns:p14="http://schemas.microsoft.com/office/powerpoint/2010/main" val="189143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5A94C5-6A3D-0C10-D7A5-02B1D3312AF6}"/>
              </a:ext>
            </a:extLst>
          </p:cNvPr>
          <p:cNvSpPr>
            <a:spLocks noGrp="1"/>
          </p:cNvSpPr>
          <p:nvPr>
            <p:ph type="title"/>
          </p:nvPr>
        </p:nvSpPr>
        <p:spPr/>
        <p:txBody>
          <a:bodyPr/>
          <a:lstStyle/>
          <a:p>
            <a:r>
              <a:rPr lang="sv-SE" dirty="0" err="1"/>
              <a:t>Uniqueness</a:t>
            </a:r>
            <a:endParaRPr lang="sv-SE" dirty="0"/>
          </a:p>
        </p:txBody>
      </p:sp>
      <p:sp>
        <p:nvSpPr>
          <p:cNvPr id="3" name="Platshållare för innehåll 2">
            <a:extLst>
              <a:ext uri="{FF2B5EF4-FFF2-40B4-BE49-F238E27FC236}">
                <a16:creationId xmlns:a16="http://schemas.microsoft.com/office/drawing/2014/main" id="{249DDB67-0FCD-D30D-5E90-C91004B20369}"/>
              </a:ext>
            </a:extLst>
          </p:cNvPr>
          <p:cNvSpPr>
            <a:spLocks noGrp="1"/>
          </p:cNvSpPr>
          <p:nvPr>
            <p:ph idx="1"/>
          </p:nvPr>
        </p:nvSpPr>
        <p:spPr/>
        <p:txBody>
          <a:bodyPr/>
          <a:lstStyle/>
          <a:p>
            <a:r>
              <a:rPr lang="en-US" dirty="0"/>
              <a:t>What are the benefits of your offering?</a:t>
            </a:r>
          </a:p>
          <a:p>
            <a:endParaRPr lang="en-US" dirty="0"/>
          </a:p>
          <a:p>
            <a:r>
              <a:rPr lang="en-US" dirty="0"/>
              <a:t>What are the alternatives or </a:t>
            </a:r>
            <a:r>
              <a:rPr lang="en-US" dirty="0" err="1"/>
              <a:t>competiton</a:t>
            </a:r>
            <a:r>
              <a:rPr lang="en-US" dirty="0"/>
              <a:t> to using your offering?</a:t>
            </a:r>
            <a:endParaRPr lang="sv-SE" dirty="0"/>
          </a:p>
        </p:txBody>
      </p:sp>
    </p:spTree>
    <p:extLst>
      <p:ext uri="{BB962C8B-B14F-4D97-AF65-F5344CB8AC3E}">
        <p14:creationId xmlns:p14="http://schemas.microsoft.com/office/powerpoint/2010/main" val="149056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453BA0-3C6C-D95D-CC33-EAA92AD746ED}"/>
              </a:ext>
            </a:extLst>
          </p:cNvPr>
          <p:cNvSpPr>
            <a:spLocks noGrp="1"/>
          </p:cNvSpPr>
          <p:nvPr>
            <p:ph type="title"/>
          </p:nvPr>
        </p:nvSpPr>
        <p:spPr/>
        <p:txBody>
          <a:bodyPr/>
          <a:lstStyle/>
          <a:p>
            <a:r>
              <a:rPr lang="sv-SE" dirty="0" err="1"/>
              <a:t>Opportunites</a:t>
            </a:r>
            <a:endParaRPr lang="sv-SE" dirty="0"/>
          </a:p>
        </p:txBody>
      </p:sp>
      <p:sp>
        <p:nvSpPr>
          <p:cNvPr id="3" name="Platshållare för innehåll 2">
            <a:extLst>
              <a:ext uri="{FF2B5EF4-FFF2-40B4-BE49-F238E27FC236}">
                <a16:creationId xmlns:a16="http://schemas.microsoft.com/office/drawing/2014/main" id="{D4A36CD6-A851-9B3A-CCE7-0BBCB2BA457D}"/>
              </a:ext>
            </a:extLst>
          </p:cNvPr>
          <p:cNvSpPr>
            <a:spLocks noGrp="1"/>
          </p:cNvSpPr>
          <p:nvPr>
            <p:ph idx="1"/>
          </p:nvPr>
        </p:nvSpPr>
        <p:spPr/>
        <p:txBody>
          <a:bodyPr/>
          <a:lstStyle/>
          <a:p>
            <a:r>
              <a:rPr lang="en-US" dirty="0"/>
              <a:t>What opportunities can you see and how can you contribute to the corporate partners? Use phrases like ”We believe we can contribute in these areas…”, ”What if we could…” and ”What would happen if we…”</a:t>
            </a:r>
          </a:p>
          <a:p>
            <a:endParaRPr lang="en-US" dirty="0"/>
          </a:p>
          <a:p>
            <a:r>
              <a:rPr lang="en-US" dirty="0"/>
              <a:t>Dream partnership</a:t>
            </a:r>
            <a:endParaRPr lang="sv-SE" dirty="0"/>
          </a:p>
          <a:p>
            <a:endParaRPr lang="sv-SE" dirty="0"/>
          </a:p>
        </p:txBody>
      </p:sp>
    </p:spTree>
    <p:extLst>
      <p:ext uri="{BB962C8B-B14F-4D97-AF65-F5344CB8AC3E}">
        <p14:creationId xmlns:p14="http://schemas.microsoft.com/office/powerpoint/2010/main" val="44622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ACFA31-29BB-A2B2-3FA2-7B4CBE1009E8}"/>
              </a:ext>
            </a:extLst>
          </p:cNvPr>
          <p:cNvSpPr>
            <a:spLocks noGrp="1"/>
          </p:cNvSpPr>
          <p:nvPr>
            <p:ph type="title"/>
          </p:nvPr>
        </p:nvSpPr>
        <p:spPr/>
        <p:txBody>
          <a:bodyPr/>
          <a:lstStyle/>
          <a:p>
            <a:r>
              <a:rPr lang="sv-SE" dirty="0" err="1"/>
              <a:t>About</a:t>
            </a:r>
            <a:r>
              <a:rPr lang="sv-SE" dirty="0"/>
              <a:t> </a:t>
            </a:r>
            <a:r>
              <a:rPr lang="sv-SE" dirty="0" err="1"/>
              <a:t>you</a:t>
            </a:r>
            <a:endParaRPr lang="sv-SE" dirty="0"/>
          </a:p>
        </p:txBody>
      </p:sp>
      <p:sp>
        <p:nvSpPr>
          <p:cNvPr id="3" name="Platshållare för innehåll 2">
            <a:extLst>
              <a:ext uri="{FF2B5EF4-FFF2-40B4-BE49-F238E27FC236}">
                <a16:creationId xmlns:a16="http://schemas.microsoft.com/office/drawing/2014/main" id="{A08B36EE-A9F3-E33B-3972-169F3D71532D}"/>
              </a:ext>
            </a:extLst>
          </p:cNvPr>
          <p:cNvSpPr>
            <a:spLocks noGrp="1"/>
          </p:cNvSpPr>
          <p:nvPr>
            <p:ph idx="1"/>
          </p:nvPr>
        </p:nvSpPr>
        <p:spPr/>
        <p:txBody>
          <a:bodyPr/>
          <a:lstStyle/>
          <a:p>
            <a:pPr marL="0" indent="0">
              <a:buNone/>
            </a:pPr>
            <a:r>
              <a:rPr lang="en-US" dirty="0"/>
              <a:t>Briefly tell us about what kind of company you are, your ownership and team. </a:t>
            </a:r>
          </a:p>
          <a:p>
            <a:pPr marL="0" indent="0">
              <a:buNone/>
            </a:pPr>
            <a:r>
              <a:rPr lang="en-US" dirty="0"/>
              <a:t>Where are you in the process, what is left to solve?</a:t>
            </a:r>
          </a:p>
          <a:p>
            <a:endParaRPr lang="sv-SE" dirty="0"/>
          </a:p>
        </p:txBody>
      </p:sp>
    </p:spTree>
    <p:extLst>
      <p:ext uri="{BB962C8B-B14F-4D97-AF65-F5344CB8AC3E}">
        <p14:creationId xmlns:p14="http://schemas.microsoft.com/office/powerpoint/2010/main" val="124273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AD6413E-1415-6A7A-ACE8-4D8697C54865}"/>
              </a:ext>
            </a:extLst>
          </p:cNvPr>
          <p:cNvSpPr txBox="1"/>
          <p:nvPr/>
        </p:nvSpPr>
        <p:spPr>
          <a:xfrm>
            <a:off x="2874550" y="2920018"/>
            <a:ext cx="6456372" cy="1077218"/>
          </a:xfrm>
          <a:prstGeom prst="rect">
            <a:avLst/>
          </a:prstGeom>
          <a:noFill/>
        </p:spPr>
        <p:txBody>
          <a:bodyPr wrap="square" rtlCol="0">
            <a:spAutoFit/>
          </a:bodyPr>
          <a:lstStyle/>
          <a:p>
            <a:r>
              <a:rPr lang="en-US" sz="3200" dirty="0">
                <a:solidFill>
                  <a:schemeClr val="bg1"/>
                </a:solidFill>
                <a:latin typeface="Source Sans Pro SemiBold" panose="020B0603030403020204" pitchFamily="34" charset="0"/>
                <a:ea typeface="Source Sans Pro SemiBold" panose="020B0603030403020204" pitchFamily="34" charset="0"/>
              </a:rPr>
              <a:t>We look forward to reading your application!</a:t>
            </a:r>
            <a:endParaRPr lang="sv-SE" sz="3200" dirty="0">
              <a:solidFill>
                <a:schemeClr val="bg1"/>
              </a:solidFill>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3671896761"/>
      </p:ext>
    </p:extLst>
  </p:cSld>
  <p:clrMapOvr>
    <a:masterClrMapping/>
  </p:clrMapOvr>
</p:sld>
</file>

<file path=ppt/theme/theme1.xml><?xml version="1.0" encoding="utf-8"?>
<a:theme xmlns:a="http://schemas.openxmlformats.org/drawingml/2006/main" name="Office-tema">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TotalTime>
  <Words>132</Words>
  <Application>Microsoft Office PowerPoint</Application>
  <PresentationFormat>Bredbild</PresentationFormat>
  <Paragraphs>17</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Calibri</vt:lpstr>
      <vt:lpstr>Calibri Light</vt:lpstr>
      <vt:lpstr>Poppins</vt:lpstr>
      <vt:lpstr>Source Sans Pro SemiBold</vt:lpstr>
      <vt:lpstr>Office-tema</vt:lpstr>
      <vt:lpstr>PowerPoint-presentation</vt:lpstr>
      <vt:lpstr>Your offer</vt:lpstr>
      <vt:lpstr>Uniqueness</vt:lpstr>
      <vt:lpstr>Opportunites</vt:lpstr>
      <vt:lpstr>About you</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Holmfrid</dc:creator>
  <cp:lastModifiedBy>Lisa Holmfrid</cp:lastModifiedBy>
  <cp:revision>6</cp:revision>
  <dcterms:created xsi:type="dcterms:W3CDTF">2023-09-15T07:50:16Z</dcterms:created>
  <dcterms:modified xsi:type="dcterms:W3CDTF">2023-09-26T12:35:41Z</dcterms:modified>
</cp:coreProperties>
</file>